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6858000" cy="9144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0927"/>
    <a:srgbClr val="1A1635"/>
    <a:srgbClr val="1A3587"/>
    <a:srgbClr val="153357"/>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7" d="100"/>
          <a:sy n="147" d="100"/>
        </p:scale>
        <p:origin x="-1312" y="-12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nl-BE" smtClean="0"/>
              <a:t>Cliquez et modifiez le titre</a:t>
            </a:r>
            <a:endParaRPr lang="fr-FR"/>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CB1BC41-1214-2D4B-A0C0-9A54A51B8A04}" type="datetimeFigureOut">
              <a:rPr lang="fr-FR" smtClean="0"/>
              <a:t>21/06/16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208701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CB1BC41-1214-2D4B-A0C0-9A54A51B8A04}" type="datetimeFigureOut">
              <a:rPr lang="fr-FR" smtClean="0"/>
              <a:t>21/06/16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31108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5"/>
            <a:ext cx="1543050" cy="7802033"/>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342900" y="366185"/>
            <a:ext cx="4514850" cy="7802033"/>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CB1BC41-1214-2D4B-A0C0-9A54A51B8A04}" type="datetimeFigureOut">
              <a:rPr lang="fr-FR" smtClean="0"/>
              <a:t>21/06/16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133113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CB1BC41-1214-2D4B-A0C0-9A54A51B8A04}" type="datetimeFigureOut">
              <a:rPr lang="fr-FR" smtClean="0"/>
              <a:t>21/06/16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223145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fld id="{4CB1BC41-1214-2D4B-A0C0-9A54A51B8A04}" type="datetimeFigureOut">
              <a:rPr lang="fr-FR" smtClean="0"/>
              <a:t>21/06/16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314703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fld id="{4CB1BC41-1214-2D4B-A0C0-9A54A51B8A04}" type="datetimeFigureOut">
              <a:rPr lang="fr-FR" smtClean="0"/>
              <a:t>21/06/16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110873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fld id="{4CB1BC41-1214-2D4B-A0C0-9A54A51B8A04}" type="datetimeFigureOut">
              <a:rPr lang="fr-FR" smtClean="0"/>
              <a:t>21/06/16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405042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fld id="{4CB1BC41-1214-2D4B-A0C0-9A54A51B8A04}" type="datetimeFigureOut">
              <a:rPr lang="fr-FR" smtClean="0"/>
              <a:t>21/06/16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126715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CB1BC41-1214-2D4B-A0C0-9A54A51B8A04}" type="datetimeFigureOut">
              <a:rPr lang="fr-FR" smtClean="0"/>
              <a:t>21/06/16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208576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4CB1BC41-1214-2D4B-A0C0-9A54A51B8A04}" type="datetimeFigureOut">
              <a:rPr lang="fr-FR" smtClean="0"/>
              <a:t>21/06/16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2413432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4CB1BC41-1214-2D4B-A0C0-9A54A51B8A04}" type="datetimeFigureOut">
              <a:rPr lang="fr-FR" smtClean="0"/>
              <a:t>21/06/16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16BFF42-D33B-514C-88A3-4FAD7F450850}" type="slidenum">
              <a:rPr lang="fr-FR" smtClean="0"/>
              <a:t>‹#›</a:t>
            </a:fld>
            <a:endParaRPr lang="fr-FR"/>
          </a:p>
        </p:txBody>
      </p:sp>
    </p:spTree>
    <p:extLst>
      <p:ext uri="{BB962C8B-B14F-4D97-AF65-F5344CB8AC3E}">
        <p14:creationId xmlns:p14="http://schemas.microsoft.com/office/powerpoint/2010/main" val="37522152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nl-BE" smtClean="0"/>
              <a:t>Cliquez et modifiez le titre</a:t>
            </a:r>
            <a:endParaRPr lang="fr-FR"/>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4CB1BC41-1214-2D4B-A0C0-9A54A51B8A04}" type="datetimeFigureOut">
              <a:rPr lang="fr-FR" smtClean="0"/>
              <a:t>21/06/16</a:t>
            </a:fld>
            <a:endParaRPr lang="fr-FR"/>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16BFF42-D33B-514C-88A3-4FAD7F450850}" type="slidenum">
              <a:rPr lang="fr-FR" smtClean="0"/>
              <a:t>‹#›</a:t>
            </a:fld>
            <a:endParaRPr lang="fr-FR"/>
          </a:p>
        </p:txBody>
      </p:sp>
    </p:spTree>
    <p:extLst>
      <p:ext uri="{BB962C8B-B14F-4D97-AF65-F5344CB8AC3E}">
        <p14:creationId xmlns:p14="http://schemas.microsoft.com/office/powerpoint/2010/main" val="2495391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858000" cy="900420"/>
          </a:xfrm>
          <a:prstGeom prst="rect">
            <a:avLst/>
          </a:prstGeom>
          <a:solidFill>
            <a:srgbClr val="1A163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62439" y="-199701"/>
            <a:ext cx="6564876" cy="1198009"/>
          </a:xfrm>
        </p:spPr>
        <p:txBody>
          <a:bodyPr>
            <a:normAutofit/>
          </a:bodyPr>
          <a:lstStyle/>
          <a:p>
            <a:r>
              <a:rPr lang="fr-FR" sz="3200" dirty="0" smtClean="0">
                <a:solidFill>
                  <a:srgbClr val="CB0927"/>
                </a:solidFill>
                <a:effectLst>
                  <a:outerShdw blurRad="50800" dist="12700" dir="21240000" algn="tl" rotWithShape="0">
                    <a:schemeClr val="bg1">
                      <a:alpha val="87000"/>
                    </a:schemeClr>
                  </a:outerShdw>
                </a:effectLst>
                <a:latin typeface="Arial"/>
                <a:cs typeface="Arial"/>
              </a:rPr>
              <a:t>SHOT Show à Las Vegas</a:t>
            </a:r>
            <a:endParaRPr lang="fr-FR" sz="3200" dirty="0">
              <a:solidFill>
                <a:srgbClr val="CB0927"/>
              </a:solidFill>
              <a:effectLst>
                <a:outerShdw blurRad="50800" dist="12700" dir="21240000" algn="tl" rotWithShape="0">
                  <a:schemeClr val="bg1">
                    <a:alpha val="87000"/>
                  </a:schemeClr>
                </a:outerShdw>
              </a:effectLst>
              <a:latin typeface="Arial"/>
              <a:cs typeface="Arial"/>
            </a:endParaRPr>
          </a:p>
        </p:txBody>
      </p:sp>
      <p:pic>
        <p:nvPicPr>
          <p:cNvPr id="14" name="Image 13" descr="theRoadtrip.logo.ctr.blan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169" y="72340"/>
            <a:ext cx="860711" cy="666357"/>
          </a:xfrm>
          <a:prstGeom prst="rect">
            <a:avLst/>
          </a:prstGeom>
        </p:spPr>
      </p:pic>
      <p:sp>
        <p:nvSpPr>
          <p:cNvPr id="15" name="ZoneTexte 14"/>
          <p:cNvSpPr txBox="1"/>
          <p:nvPr/>
        </p:nvSpPr>
        <p:spPr>
          <a:xfrm>
            <a:off x="632049" y="3224960"/>
            <a:ext cx="2814107" cy="4447371"/>
          </a:xfrm>
          <a:prstGeom prst="rect">
            <a:avLst/>
          </a:prstGeom>
          <a:noFill/>
        </p:spPr>
        <p:txBody>
          <a:bodyPr wrap="square" rtlCol="0">
            <a:spAutoFit/>
          </a:bodyPr>
          <a:lstStyle/>
          <a:p>
            <a:pPr algn="ctr"/>
            <a:r>
              <a:rPr lang="fr-FR" sz="1400" b="1" dirty="0" smtClean="0">
                <a:latin typeface="Arial"/>
                <a:cs typeface="Arial"/>
              </a:rPr>
              <a:t>Promotion spéciale</a:t>
            </a:r>
          </a:p>
          <a:p>
            <a:pPr algn="ctr"/>
            <a:r>
              <a:rPr lang="fr-FR" sz="1200" dirty="0" smtClean="0">
                <a:latin typeface="Arial"/>
                <a:cs typeface="Arial"/>
              </a:rPr>
              <a:t>Le plus grand salon </a:t>
            </a:r>
            <a:r>
              <a:rPr lang="fr-FR" sz="1200" dirty="0" smtClean="0">
                <a:latin typeface="Arial"/>
                <a:cs typeface="Arial"/>
              </a:rPr>
              <a:t>d’armes </a:t>
            </a:r>
            <a:r>
              <a:rPr lang="fr-FR" sz="1200" dirty="0" smtClean="0">
                <a:latin typeface="Arial"/>
                <a:cs typeface="Arial"/>
              </a:rPr>
              <a:t>à feu du monde</a:t>
            </a:r>
          </a:p>
          <a:p>
            <a:pPr algn="ctr"/>
            <a:r>
              <a:rPr lang="fr-FR" sz="1200" dirty="0" smtClean="0">
                <a:solidFill>
                  <a:srgbClr val="FF0000"/>
                </a:solidFill>
                <a:latin typeface="Arial"/>
                <a:cs typeface="Arial"/>
              </a:rPr>
              <a:t>Accompagné par un professeur de tir bilingue Fr/En</a:t>
            </a:r>
          </a:p>
          <a:p>
            <a:pPr algn="ctr"/>
            <a:r>
              <a:rPr lang="fr-FR" sz="1200" dirty="0" smtClean="0">
                <a:latin typeface="Arial"/>
                <a:cs typeface="Arial"/>
              </a:rPr>
              <a:t>pour </a:t>
            </a:r>
            <a:r>
              <a:rPr lang="fr-FR" b="1" dirty="0" smtClean="0">
                <a:latin typeface="Arial"/>
                <a:cs typeface="Arial"/>
              </a:rPr>
              <a:t>1350€/pp*</a:t>
            </a:r>
            <a:r>
              <a:rPr lang="fr-FR" sz="1200" dirty="0" smtClean="0">
                <a:latin typeface="Arial"/>
                <a:cs typeface="Arial"/>
              </a:rPr>
              <a:t>.</a:t>
            </a:r>
          </a:p>
          <a:p>
            <a:endParaRPr lang="fr-FR" sz="1200" dirty="0" smtClean="0">
              <a:latin typeface="Arial"/>
              <a:cs typeface="Arial"/>
            </a:endParaRPr>
          </a:p>
          <a:p>
            <a:r>
              <a:rPr lang="fr-FR" sz="1200" dirty="0" smtClean="0">
                <a:latin typeface="Arial"/>
                <a:cs typeface="Arial"/>
              </a:rPr>
              <a:t>Du 17/01–24/01/2017  9 jours – 7 nuits</a:t>
            </a:r>
          </a:p>
          <a:p>
            <a:pPr algn="just"/>
            <a:endParaRPr lang="fr-FR" sz="900" dirty="0">
              <a:latin typeface="Arial"/>
              <a:cs typeface="Arial"/>
            </a:endParaRPr>
          </a:p>
          <a:p>
            <a:pPr algn="just"/>
            <a:r>
              <a:rPr lang="fr-FR" sz="900" dirty="0" smtClean="0">
                <a:latin typeface="Arial"/>
                <a:cs typeface="Arial"/>
              </a:rPr>
              <a:t>Inclus: Vols aller-retour en classe économique Bruxelles-Las Vegas, voyage accompagné par un professionnel de l'Amérique du Nord et un professeur de tir expert en maniement des armes, voiture de location, entrée au SHOT Show, excursion Grand Canyon, route 66, excursion Monument Valley, excursion Lake Powell, logement hôtel Excalibur Las Vegas***, The Grand hotel at Grand Canyon****, Best Western Page***, taxes d’aéroport, TVA. Excursion tir en plein air en option.</a:t>
            </a:r>
          </a:p>
          <a:p>
            <a:pPr algn="just"/>
            <a:endParaRPr lang="fr-FR" sz="900" dirty="0" smtClean="0">
              <a:latin typeface="Arial"/>
              <a:cs typeface="Arial"/>
            </a:endParaRPr>
          </a:p>
          <a:p>
            <a:pPr algn="just"/>
            <a:r>
              <a:rPr lang="fr-FR" sz="800" dirty="0" smtClean="0">
                <a:latin typeface="Arial"/>
                <a:cs typeface="Arial"/>
              </a:rPr>
              <a:t>*</a:t>
            </a:r>
            <a:r>
              <a:rPr lang="fr-FR" sz="700" dirty="0" smtClean="0">
                <a:latin typeface="Arial"/>
                <a:cs typeface="Arial"/>
              </a:rPr>
              <a:t>Sous réserve de disponibilités, offre soumise à conditions, prix par personne en chambre quadruple, chambre double +150€/pp, chambre single +300€/pp, entrée au SHOT Show uniquement pour personnes admises, inscription à un club de tir nécessaire.</a:t>
            </a:r>
          </a:p>
          <a:p>
            <a:pPr algn="just"/>
            <a:endParaRPr lang="fr-FR" sz="900" dirty="0" smtClean="0">
              <a:latin typeface="Arial"/>
              <a:cs typeface="Arial"/>
            </a:endParaRPr>
          </a:p>
          <a:p>
            <a:pPr algn="just"/>
            <a:endParaRPr lang="fr-FR" sz="900" dirty="0">
              <a:latin typeface="Arial"/>
              <a:cs typeface="Arial"/>
            </a:endParaRPr>
          </a:p>
          <a:p>
            <a:pPr algn="ctr"/>
            <a:endParaRPr lang="fr-FR" sz="1200" dirty="0" smtClean="0">
              <a:latin typeface="Arial"/>
              <a:cs typeface="Arial"/>
            </a:endParaRPr>
          </a:p>
          <a:p>
            <a:pPr algn="ctr"/>
            <a:endParaRPr lang="fr-FR" sz="1200" dirty="0">
              <a:latin typeface="Arial"/>
              <a:cs typeface="Arial"/>
            </a:endParaRPr>
          </a:p>
        </p:txBody>
      </p:sp>
      <p:pic>
        <p:nvPicPr>
          <p:cNvPr id="5" name="Image 4" descr="Capture d’écran 2016-06-19 à 17.05.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9" y="998308"/>
            <a:ext cx="5593599" cy="2120966"/>
          </a:xfrm>
          <a:prstGeom prst="rect">
            <a:avLst/>
          </a:prstGeom>
        </p:spPr>
      </p:pic>
      <p:pic>
        <p:nvPicPr>
          <p:cNvPr id="8" name="Image 7" descr="Capture d’écran 2016-06-19 à 18.19.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49" y="7173652"/>
            <a:ext cx="3204111" cy="1803516"/>
          </a:xfrm>
          <a:prstGeom prst="rect">
            <a:avLst/>
          </a:prstGeom>
        </p:spPr>
      </p:pic>
      <p:pic>
        <p:nvPicPr>
          <p:cNvPr id="9" name="Image 8" descr="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288" y="3190400"/>
            <a:ext cx="2313360" cy="1542020"/>
          </a:xfrm>
          <a:prstGeom prst="rect">
            <a:avLst/>
          </a:prstGeom>
        </p:spPr>
      </p:pic>
      <p:pic>
        <p:nvPicPr>
          <p:cNvPr id="16" name="Image 15" desc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2288" y="4806352"/>
            <a:ext cx="2313360" cy="1295482"/>
          </a:xfrm>
          <a:prstGeom prst="rect">
            <a:avLst/>
          </a:prstGeom>
        </p:spPr>
      </p:pic>
      <p:pic>
        <p:nvPicPr>
          <p:cNvPr id="17" name="Image 16" descr="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2288" y="6189201"/>
            <a:ext cx="2313360" cy="1220743"/>
          </a:xfrm>
          <a:prstGeom prst="rect">
            <a:avLst/>
          </a:prstGeom>
        </p:spPr>
      </p:pic>
      <p:pic>
        <p:nvPicPr>
          <p:cNvPr id="18" name="Image 17" descr="df.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2288" y="7505499"/>
            <a:ext cx="2313360" cy="1471669"/>
          </a:xfrm>
          <a:prstGeom prst="rect">
            <a:avLst/>
          </a:prstGeom>
        </p:spPr>
      </p:pic>
      <p:sp>
        <p:nvSpPr>
          <p:cNvPr id="19" name="ZoneTexte 18"/>
          <p:cNvSpPr txBox="1"/>
          <p:nvPr/>
        </p:nvSpPr>
        <p:spPr>
          <a:xfrm>
            <a:off x="5340048" y="612913"/>
            <a:ext cx="1650240" cy="276999"/>
          </a:xfrm>
          <a:prstGeom prst="rect">
            <a:avLst/>
          </a:prstGeom>
          <a:noFill/>
        </p:spPr>
        <p:txBody>
          <a:bodyPr wrap="square" rtlCol="0">
            <a:spAutoFit/>
          </a:bodyPr>
          <a:lstStyle/>
          <a:p>
            <a:r>
              <a:rPr lang="fr-FR" sz="1200" dirty="0" smtClean="0">
                <a:solidFill>
                  <a:schemeClr val="bg1"/>
                </a:solidFill>
              </a:rPr>
              <a:t>www.theroadtrip.be</a:t>
            </a:r>
            <a:endParaRPr lang="fr-FR" sz="1200" dirty="0">
              <a:solidFill>
                <a:schemeClr val="bg1"/>
              </a:solidFill>
            </a:endParaRPr>
          </a:p>
        </p:txBody>
      </p:sp>
    </p:spTree>
    <p:extLst>
      <p:ext uri="{BB962C8B-B14F-4D97-AF65-F5344CB8AC3E}">
        <p14:creationId xmlns:p14="http://schemas.microsoft.com/office/powerpoint/2010/main" val="30067653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TotalTime>
  <Words>198</Words>
  <Application>Microsoft Macintosh PowerPoint</Application>
  <PresentationFormat>Présentation à l'écran (4:3)</PresentationFormat>
  <Paragraphs>14</Paragraphs>
  <Slides>1</Slides>
  <Notes>0</Notes>
  <HiddenSlides>0</HiddenSlides>
  <MMClips>0</MMClips>
  <ScaleCrop>false</ScaleCrop>
  <HeadingPairs>
    <vt:vector size="4" baseType="variant">
      <vt:variant>
        <vt:lpstr>Thème</vt:lpstr>
      </vt:variant>
      <vt:variant>
        <vt:i4>1</vt:i4>
      </vt:variant>
      <vt:variant>
        <vt:lpstr>Titres des diapositives</vt:lpstr>
      </vt:variant>
      <vt:variant>
        <vt:i4>1</vt:i4>
      </vt:variant>
    </vt:vector>
  </HeadingPairs>
  <TitlesOfParts>
    <vt:vector size="2" baseType="lpstr">
      <vt:lpstr>Thème Office</vt:lpstr>
      <vt:lpstr>SHOT Show à Las Vegas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Partez au plus célèbre carnaval du monde.</dc:title>
  <dc:creator>Pierre</dc:creator>
  <cp:lastModifiedBy>Pierre</cp:lastModifiedBy>
  <cp:revision>20</cp:revision>
  <dcterms:created xsi:type="dcterms:W3CDTF">2016-06-19T11:38:03Z</dcterms:created>
  <dcterms:modified xsi:type="dcterms:W3CDTF">2016-06-21T11:40:04Z</dcterms:modified>
</cp:coreProperties>
</file>